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722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6831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274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696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38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696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780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042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40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527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603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947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684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69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495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872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0CD7B-4448-46D2-B130-3C386BBBDB12}" type="datetimeFigureOut">
              <a:rPr lang="et-EE" smtClean="0"/>
              <a:t>08.09.2023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793EC1-7FAF-45FE-A71F-0EE618F15AC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844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CE7B7368-F5DB-2BA1-E621-87776AE1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416" y="1264555"/>
            <a:ext cx="8989017" cy="53907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ealkiri 3">
            <a:extLst>
              <a:ext uri="{FF2B5EF4-FFF2-40B4-BE49-F238E27FC236}">
                <a16:creationId xmlns:a16="http://schemas.microsoft.com/office/drawing/2014/main" id="{2DFCC519-E8BB-8B01-B211-39301F58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93" y="624110"/>
            <a:ext cx="8925016" cy="1280890"/>
          </a:xfrm>
        </p:spPr>
        <p:txBody>
          <a:bodyPr/>
          <a:lstStyle/>
          <a:p>
            <a:pPr algn="ctr"/>
            <a:r>
              <a:rPr lang="et-EE" b="1" dirty="0"/>
              <a:t>Kukelossi lugu. Lubjalinn 125 </a:t>
            </a:r>
          </a:p>
        </p:txBody>
      </p:sp>
    </p:spTree>
    <p:extLst>
      <p:ext uri="{BB962C8B-B14F-4D97-AF65-F5344CB8AC3E}">
        <p14:creationId xmlns:p14="http://schemas.microsoft.com/office/powerpoint/2010/main" val="42302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aken, taevas, õues, maapind&#10;&#10;Kirjeldus on genereeritud automaatselt">
            <a:extLst>
              <a:ext uri="{FF2B5EF4-FFF2-40B4-BE49-F238E27FC236}">
                <a16:creationId xmlns:a16="http://schemas.microsoft.com/office/drawing/2014/main" id="{9707DFC6-361E-C976-CB16-33371F05A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130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ehitis, aken, taevas, õues&#10;&#10;Kirjeldus on genereeritud automaatselt">
            <a:extLst>
              <a:ext uri="{FF2B5EF4-FFF2-40B4-BE49-F238E27FC236}">
                <a16:creationId xmlns:a16="http://schemas.microsoft.com/office/drawing/2014/main" id="{E79BFE85-FE35-709F-D50D-08BA85791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õues, ehitis, muru, taevas&#10;&#10;Kirjeldus on genereeritud automaatselt">
            <a:extLst>
              <a:ext uri="{FF2B5EF4-FFF2-40B4-BE49-F238E27FC236}">
                <a16:creationId xmlns:a16="http://schemas.microsoft.com/office/drawing/2014/main" id="{D455582B-283B-ED32-387A-662EF3EA2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 b="98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01466E2-5BE7-D56A-6B59-3D80AE2F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Vanasõna 1: </a:t>
            </a:r>
            <a:r>
              <a:rPr lang="et-EE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saa enne väravast läbi kui värav  avatud. </a:t>
            </a:r>
            <a:br>
              <a:rPr lang="et-E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920F3A7-54F4-C6AD-147E-40B53F57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Valmisolek – Tamsalu linna keskosa DP</a:t>
            </a:r>
          </a:p>
          <a:p>
            <a:r>
              <a:rPr lang="et-EE" sz="2400" dirty="0"/>
              <a:t>Riigikantselei pakkumine EV 100 esindustammiku loomiseks</a:t>
            </a:r>
          </a:p>
          <a:p>
            <a:r>
              <a:rPr lang="et-EE" sz="2400" dirty="0"/>
              <a:t>Omapoolse tahte kinnitamine volikogus</a:t>
            </a:r>
          </a:p>
          <a:p>
            <a:r>
              <a:rPr lang="et-EE" sz="2400" dirty="0"/>
              <a:t>Tamsalu lubjapark ja Porkuni Paemuuseum</a:t>
            </a:r>
          </a:p>
        </p:txBody>
      </p:sp>
    </p:spTree>
    <p:extLst>
      <p:ext uri="{BB962C8B-B14F-4D97-AF65-F5344CB8AC3E}">
        <p14:creationId xmlns:p14="http://schemas.microsoft.com/office/powerpoint/2010/main" val="983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CF075E-7956-37B2-C734-48FB52FD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Vanasõna 2: </a:t>
            </a:r>
            <a:r>
              <a:rPr lang="et-EE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 algus on raske. </a:t>
            </a:r>
            <a:br>
              <a:rPr lang="et-E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DC679CF-D293-E007-2D10-DBC34074B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b="1" dirty="0"/>
              <a:t>Arhitektuurikonkurss </a:t>
            </a:r>
            <a:r>
              <a:rPr lang="et-EE" sz="2400" dirty="0"/>
              <a:t>- </a:t>
            </a:r>
            <a:r>
              <a:rPr lang="et-EE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koht Allianss Arhitektid OÜ, autorid Eve Komp, Kristi 	Tuurmann ja Grete Veskiväli</a:t>
            </a:r>
          </a:p>
          <a:p>
            <a:r>
              <a:rPr lang="et-EE" sz="2400" dirty="0"/>
              <a:t>Raha 170 000 + 20 000 </a:t>
            </a:r>
            <a:r>
              <a:rPr lang="et-EE" sz="2400" dirty="0" err="1"/>
              <a:t>eur</a:t>
            </a:r>
            <a:r>
              <a:rPr lang="et-EE" sz="2400" dirty="0"/>
              <a:t>, vajalik 2,5 milj.</a:t>
            </a:r>
          </a:p>
          <a:p>
            <a:r>
              <a:rPr lang="et-EE" sz="2400" dirty="0"/>
              <a:t>Ootuste ja võimaluste ühtlustamine – kärbitud projekt 536 tuh </a:t>
            </a:r>
            <a:r>
              <a:rPr lang="et-EE" sz="2400" dirty="0" err="1"/>
              <a:t>eur</a:t>
            </a:r>
            <a:endParaRPr lang="et-EE" sz="24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676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t-EE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9A3984A2-CB1A-2196-D4A2-D5A1779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sz="3600" dirty="0">
                <a:solidFill>
                  <a:srgbClr val="55693D"/>
                </a:solidFill>
              </a:rPr>
              <a:t>„Sõnasalud“</a:t>
            </a:r>
            <a:endParaRPr lang="en-US" sz="3600" dirty="0">
              <a:solidFill>
                <a:srgbClr val="55693D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569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C6F85A6D-20F4-F676-5655-632E59107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224" y="2133600"/>
            <a:ext cx="3577375" cy="170625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BD975A"/>
              </a:buClr>
              <a:buFont typeface="Wingdings 3" charset="2"/>
              <a:buChar char=""/>
            </a:pPr>
            <a:r>
              <a:rPr lang="et-EE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Allianss Arhitektid OÜ, autorid Eve Komp, Kristi Tuurmann ja Grete Veskiväli</a:t>
            </a:r>
          </a:p>
          <a:p>
            <a:pPr>
              <a:buClr>
                <a:srgbClr val="BD975A"/>
              </a:buClr>
              <a:buFont typeface="Wingdings 3" charset="2"/>
              <a:buChar char=""/>
            </a:pPr>
            <a:endParaRPr lang="en-US" sz="2400" dirty="0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di kohatäide 4" descr="Pilt, millel on kujutatud õhufotograafia, taim, Linnulennuvaade, puu&#10;&#10;Kirjeldus on genereeritud automaatselt">
            <a:extLst>
              <a:ext uri="{FF2B5EF4-FFF2-40B4-BE49-F238E27FC236}">
                <a16:creationId xmlns:a16="http://schemas.microsoft.com/office/drawing/2014/main" id="{25ACCE4B-0514-CD82-ADFF-4DA2009E6A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970"/>
          <a:stretch/>
        </p:blipFill>
        <p:spPr bwMode="auto">
          <a:xfrm>
            <a:off x="4619543" y="10"/>
            <a:ext cx="7572457" cy="685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0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9412397-2D92-99DC-0DF1-470CDC76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Vanasõna 3: </a:t>
            </a:r>
            <a:r>
              <a:rPr lang="et-EE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Ühtegi head ei saa ilma vaevata. </a:t>
            </a:r>
            <a:br>
              <a:rPr lang="et-E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DC64B56-5D65-06E2-A44A-2D7D766AC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Puslest sünnib pilt – Rahastusallikad Riigikantselei, SA KIK, SA </a:t>
            </a:r>
            <a:r>
              <a:rPr lang="et-EE" sz="2400" dirty="0" err="1"/>
              <a:t>Kredex</a:t>
            </a:r>
            <a:r>
              <a:rPr lang="et-EE" sz="2400" dirty="0"/>
              <a:t>, LEADER (MTÜ PAIK), Tamsalu vald, Tapa vald </a:t>
            </a:r>
          </a:p>
        </p:txBody>
      </p:sp>
    </p:spTree>
    <p:extLst>
      <p:ext uri="{BB962C8B-B14F-4D97-AF65-F5344CB8AC3E}">
        <p14:creationId xmlns:p14="http://schemas.microsoft.com/office/powerpoint/2010/main" val="39549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8F289FE-F014-BC9A-AA7B-FFBDC634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>Vanasõna 4: </a:t>
            </a:r>
            <a:r>
              <a:rPr lang="et-EE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 abi kännust ja kivist saa, vaid inimestest. </a:t>
            </a:r>
            <a:br>
              <a:rPr lang="et-E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2BE53C2-2A5B-64F0-EA9C-D6BA96AC2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400" dirty="0"/>
              <a:t>Eriline tänu – Eino ja Imbi </a:t>
            </a:r>
            <a:r>
              <a:rPr lang="et-EE" sz="2400" dirty="0" err="1"/>
              <a:t>Tomberg</a:t>
            </a:r>
            <a:r>
              <a:rPr lang="et-EE" sz="2400" dirty="0"/>
              <a:t>, </a:t>
            </a:r>
            <a:r>
              <a:rPr lang="et-EE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EAL, Kiili Betoon, </a:t>
            </a:r>
            <a:r>
              <a:rPr lang="et-EE" sz="24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Martex</a:t>
            </a:r>
            <a:r>
              <a:rPr lang="et-EE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Kopad, </a:t>
            </a:r>
            <a:r>
              <a:rPr lang="fi-FI" sz="2400" b="0" i="0" dirty="0" err="1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Helmar</a:t>
            </a:r>
            <a:r>
              <a:rPr lang="fi-FI" sz="24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0" i="0" dirty="0" err="1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Ehitus</a:t>
            </a:r>
            <a:r>
              <a:rPr lang="et-EE" sz="24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fi-FI" sz="24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0" i="0" dirty="0" err="1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Lepna</a:t>
            </a:r>
            <a:r>
              <a:rPr lang="fi-FI" sz="24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0" i="0" dirty="0" err="1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Elekter</a:t>
            </a:r>
            <a:r>
              <a:rPr lang="et-EE" sz="24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fi-FI" sz="2400" b="0" i="0" dirty="0">
                <a:solidFill>
                  <a:srgbClr val="262626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t-EE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RMK, Viru Trans, Rakvere Ametikool, Tamsalu Gümnaasium, OÜ </a:t>
            </a:r>
            <a:r>
              <a:rPr lang="et-EE" sz="24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Folialis</a:t>
            </a:r>
            <a:r>
              <a:rPr lang="et-EE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Kalle Suuroja, Ain Aasa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127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8377CA4-1142-0CE1-04B6-8C361FE1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Vanasõna 5: </a:t>
            </a:r>
            <a:r>
              <a:rPr lang="et-EE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Lõpp hea, kõik hea </a:t>
            </a:r>
            <a:br>
              <a:rPr lang="et-E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916B968-4189-4E31-B15B-63821904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Pargi avamine – 1. juuni 2018 (Eesti ja Austria presidendid)</a:t>
            </a:r>
          </a:p>
          <a:p>
            <a:r>
              <a:rPr lang="et-EE" sz="2400" dirty="0"/>
              <a:t>Kukelossi ekspositsioon –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7586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õues, tekst, ehitis, märk&#10;&#10;Kirjeldus on genereeritud automaatselt">
            <a:extLst>
              <a:ext uri="{FF2B5EF4-FFF2-40B4-BE49-F238E27FC236}">
                <a16:creationId xmlns:a16="http://schemas.microsoft.com/office/drawing/2014/main" id="{F7688644-B86D-C378-10BB-124195E09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b="23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maal, kunst, õues, sein&#10;&#10;Kirjeldus on genereeritud automaatselt">
            <a:extLst>
              <a:ext uri="{FF2B5EF4-FFF2-40B4-BE49-F238E27FC236}">
                <a16:creationId xmlns:a16="http://schemas.microsoft.com/office/drawing/2014/main" id="{70C134BB-76BD-998E-C7D1-7907A85B5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32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ohukõrred">
  <a:themeElements>
    <a:clrScheme name="Rohukõrred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Rohukõrred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hukõrred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220</Words>
  <Application>Microsoft Office PowerPoint</Application>
  <PresentationFormat>Laiekraan</PresentationFormat>
  <Paragraphs>19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Rohukõrred</vt:lpstr>
      <vt:lpstr>Kukelossi lugu. Lubjalinn 125 </vt:lpstr>
      <vt:lpstr>Vanasõna 1: Ei saa enne väravast läbi kui värav  avatud.  </vt:lpstr>
      <vt:lpstr>Vanasõna 2: Iga algus on raske.  </vt:lpstr>
      <vt:lpstr>„Sõnasalud“</vt:lpstr>
      <vt:lpstr>Vanasõna 3: Ühtegi head ei saa ilma vaevata.  </vt:lpstr>
      <vt:lpstr>Vanasõna 4: Ega abi kännust ja kivist saa, vaid inimestest.  </vt:lpstr>
      <vt:lpstr>Vanasõna 5: Lõpp hea, kõik hea  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Kukelossi lugu</dc:title>
  <dc:creator>Riho Tell</dc:creator>
  <cp:lastModifiedBy>Riho Tell</cp:lastModifiedBy>
  <cp:revision>10</cp:revision>
  <dcterms:created xsi:type="dcterms:W3CDTF">2023-09-07T11:51:47Z</dcterms:created>
  <dcterms:modified xsi:type="dcterms:W3CDTF">2023-09-08T17:52:24Z</dcterms:modified>
</cp:coreProperties>
</file>